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6" r:id="rId4"/>
  </p:sldMasterIdLst>
  <p:sldIdLst>
    <p:sldId id="257" r:id="rId5"/>
    <p:sldId id="258" r:id="rId6"/>
    <p:sldId id="259" r:id="rId7"/>
    <p:sldId id="260" r:id="rId8"/>
    <p:sldId id="261" r:id="rId9"/>
    <p:sldId id="267" r:id="rId10"/>
    <p:sldId id="263" r:id="rId11"/>
    <p:sldId id="262" r:id="rId12"/>
    <p:sldId id="264" r:id="rId13"/>
    <p:sldId id="268" r:id="rId14"/>
    <p:sldId id="265" r:id="rId15"/>
    <p:sldId id="266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A8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6" d="100"/>
          <a:sy n="96" d="100"/>
        </p:scale>
        <p:origin x="1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WANERI DIVINE" userId="8618e005e796d58b" providerId="LiveId" clId="{0AC70059-229F-4E02-8787-862686924E24}"/>
    <pc:docChg chg="undo custSel addSld delSld modSld sldOrd">
      <pc:chgData name="NWANERI DIVINE" userId="8618e005e796d58b" providerId="LiveId" clId="{0AC70059-229F-4E02-8787-862686924E24}" dt="2026-10-04T04:30:06.799" v="1411" actId="20577"/>
      <pc:docMkLst>
        <pc:docMk/>
      </pc:docMkLst>
      <pc:sldChg chg="modSp mod">
        <pc:chgData name="NWANERI DIVINE" userId="8618e005e796d58b" providerId="LiveId" clId="{0AC70059-229F-4E02-8787-862686924E24}" dt="2026-10-04T03:56:06.100" v="1101" actId="20577"/>
        <pc:sldMkLst>
          <pc:docMk/>
          <pc:sldMk cId="144094618" sldId="262"/>
        </pc:sldMkLst>
        <pc:spChg chg="mod">
          <ac:chgData name="NWANERI DIVINE" userId="8618e005e796d58b" providerId="LiveId" clId="{0AC70059-229F-4E02-8787-862686924E24}" dt="2026-10-04T03:56:06.100" v="1101" actId="20577"/>
          <ac:spMkLst>
            <pc:docMk/>
            <pc:sldMk cId="144094618" sldId="262"/>
            <ac:spMk id="3" creationId="{9D945F19-9BB1-FFFB-E6CC-F8A49A6769E6}"/>
          </ac:spMkLst>
        </pc:spChg>
      </pc:sldChg>
      <pc:sldChg chg="addSp delSp modSp mod ord">
        <pc:chgData name="NWANERI DIVINE" userId="8618e005e796d58b" providerId="LiveId" clId="{0AC70059-229F-4E02-8787-862686924E24}" dt="2026-10-04T03:56:38.884" v="1103"/>
        <pc:sldMkLst>
          <pc:docMk/>
          <pc:sldMk cId="830710326" sldId="263"/>
        </pc:sldMkLst>
        <pc:spChg chg="add mod">
          <ac:chgData name="NWANERI DIVINE" userId="8618e005e796d58b" providerId="LiveId" clId="{0AC70059-229F-4E02-8787-862686924E24}" dt="2026-09-06T08:18:08.973" v="104" actId="20577"/>
          <ac:spMkLst>
            <pc:docMk/>
            <pc:sldMk cId="830710326" sldId="263"/>
            <ac:spMk id="5" creationId="{6A923D64-31D4-0A36-B924-20129303D967}"/>
          </ac:spMkLst>
        </pc:spChg>
      </pc:sldChg>
      <pc:sldChg chg="modSp mod">
        <pc:chgData name="NWANERI DIVINE" userId="8618e005e796d58b" providerId="LiveId" clId="{0AC70059-229F-4E02-8787-862686924E24}" dt="2026-10-04T03:30:59.109" v="983" actId="20577"/>
        <pc:sldMkLst>
          <pc:docMk/>
          <pc:sldMk cId="4055568232" sldId="264"/>
        </pc:sldMkLst>
        <pc:spChg chg="mod">
          <ac:chgData name="NWANERI DIVINE" userId="8618e005e796d58b" providerId="LiveId" clId="{0AC70059-229F-4E02-8787-862686924E24}" dt="2026-10-04T03:30:59.109" v="983" actId="20577"/>
          <ac:spMkLst>
            <pc:docMk/>
            <pc:sldMk cId="4055568232" sldId="264"/>
            <ac:spMk id="3" creationId="{D77CF3B2-40DE-08E0-8A9E-6275E33A53A2}"/>
          </ac:spMkLst>
        </pc:spChg>
      </pc:sldChg>
      <pc:sldChg chg="modSp new mod">
        <pc:chgData name="NWANERI DIVINE" userId="8618e005e796d58b" providerId="LiveId" clId="{0AC70059-229F-4E02-8787-862686924E24}" dt="2026-10-04T03:52:05.938" v="1100" actId="20577"/>
        <pc:sldMkLst>
          <pc:docMk/>
          <pc:sldMk cId="4075914475" sldId="265"/>
        </pc:sldMkLst>
        <pc:spChg chg="mod">
          <ac:chgData name="NWANERI DIVINE" userId="8618e005e796d58b" providerId="LiveId" clId="{0AC70059-229F-4E02-8787-862686924E24}" dt="2026-10-01T19:14:26.555" v="392" actId="20577"/>
          <ac:spMkLst>
            <pc:docMk/>
            <pc:sldMk cId="4075914475" sldId="265"/>
            <ac:spMk id="2" creationId="{3D299AE4-7AA9-9AD9-B9E0-2E90509B4D07}"/>
          </ac:spMkLst>
        </pc:spChg>
        <pc:spChg chg="mod">
          <ac:chgData name="NWANERI DIVINE" userId="8618e005e796d58b" providerId="LiveId" clId="{0AC70059-229F-4E02-8787-862686924E24}" dt="2026-10-04T03:52:05.938" v="1100" actId="20577"/>
          <ac:spMkLst>
            <pc:docMk/>
            <pc:sldMk cId="4075914475" sldId="265"/>
            <ac:spMk id="3" creationId="{474C52BC-A0BF-054B-9425-4A6E5560F4A3}"/>
          </ac:spMkLst>
        </pc:spChg>
      </pc:sldChg>
      <pc:sldChg chg="modSp new mod">
        <pc:chgData name="NWANERI DIVINE" userId="8618e005e796d58b" providerId="LiveId" clId="{0AC70059-229F-4E02-8787-862686924E24}" dt="2026-10-04T03:11:13.896" v="967" actId="20577"/>
        <pc:sldMkLst>
          <pc:docMk/>
          <pc:sldMk cId="3315161842" sldId="266"/>
        </pc:sldMkLst>
        <pc:spChg chg="mod">
          <ac:chgData name="NWANERI DIVINE" userId="8618e005e796d58b" providerId="LiveId" clId="{0AC70059-229F-4E02-8787-862686924E24}" dt="2026-10-01T19:05:01.027" v="215"/>
          <ac:spMkLst>
            <pc:docMk/>
            <pc:sldMk cId="3315161842" sldId="266"/>
            <ac:spMk id="2" creationId="{302AEF8B-8B06-FBF2-9093-6987DB269B54}"/>
          </ac:spMkLst>
        </pc:spChg>
        <pc:spChg chg="mod">
          <ac:chgData name="NWANERI DIVINE" userId="8618e005e796d58b" providerId="LiveId" clId="{0AC70059-229F-4E02-8787-862686924E24}" dt="2026-10-04T03:11:13.896" v="967" actId="20577"/>
          <ac:spMkLst>
            <pc:docMk/>
            <pc:sldMk cId="3315161842" sldId="266"/>
            <ac:spMk id="3" creationId="{E1095151-D9BF-6DEB-2FE2-E844C34A6E65}"/>
          </ac:spMkLst>
        </pc:spChg>
      </pc:sldChg>
      <pc:sldChg chg="modSp new mod">
        <pc:chgData name="NWANERI DIVINE" userId="8618e005e796d58b" providerId="LiveId" clId="{0AC70059-229F-4E02-8787-862686924E24}" dt="2026-10-04T03:34:40.110" v="1072" actId="20577"/>
        <pc:sldMkLst>
          <pc:docMk/>
          <pc:sldMk cId="751150372" sldId="267"/>
        </pc:sldMkLst>
        <pc:spChg chg="mod">
          <ac:chgData name="NWANERI DIVINE" userId="8618e005e796d58b" providerId="LiveId" clId="{0AC70059-229F-4E02-8787-862686924E24}" dt="2026-10-04T03:33:00.768" v="1005" actId="20577"/>
          <ac:spMkLst>
            <pc:docMk/>
            <pc:sldMk cId="751150372" sldId="267"/>
            <ac:spMk id="2" creationId="{24182A38-85FC-5D2D-2586-CF2A136D0FAE}"/>
          </ac:spMkLst>
        </pc:spChg>
        <pc:spChg chg="mod">
          <ac:chgData name="NWANERI DIVINE" userId="8618e005e796d58b" providerId="LiveId" clId="{0AC70059-229F-4E02-8787-862686924E24}" dt="2026-10-04T03:34:40.110" v="1072" actId="20577"/>
          <ac:spMkLst>
            <pc:docMk/>
            <pc:sldMk cId="751150372" sldId="267"/>
            <ac:spMk id="3" creationId="{4D2A4439-B8C2-ECA0-2D16-959DE21801E0}"/>
          </ac:spMkLst>
        </pc:spChg>
      </pc:sldChg>
      <pc:sldChg chg="modSp new del mod">
        <pc:chgData name="NWANERI DIVINE" userId="8618e005e796d58b" providerId="LiveId" clId="{0AC70059-229F-4E02-8787-862686924E24}" dt="2026-10-04T03:59:56.707" v="1164" actId="2696"/>
        <pc:sldMkLst>
          <pc:docMk/>
          <pc:sldMk cId="1218885035" sldId="268"/>
        </pc:sldMkLst>
        <pc:spChg chg="mod">
          <ac:chgData name="NWANERI DIVINE" userId="8618e005e796d58b" providerId="LiveId" clId="{0AC70059-229F-4E02-8787-862686924E24}" dt="2026-10-04T03:57:20.860" v="1121" actId="20577"/>
          <ac:spMkLst>
            <pc:docMk/>
            <pc:sldMk cId="1218885035" sldId="268"/>
            <ac:spMk id="2" creationId="{CB0B687E-6330-7336-ADAF-6E6E4CA1870D}"/>
          </ac:spMkLst>
        </pc:spChg>
        <pc:spChg chg="mod">
          <ac:chgData name="NWANERI DIVINE" userId="8618e005e796d58b" providerId="LiveId" clId="{0AC70059-229F-4E02-8787-862686924E24}" dt="2026-10-04T03:57:52.571" v="1163" actId="20577"/>
          <ac:spMkLst>
            <pc:docMk/>
            <pc:sldMk cId="1218885035" sldId="268"/>
            <ac:spMk id="3" creationId="{250F0BE4-4E59-3A56-0B30-7123CF66FF5F}"/>
          </ac:spMkLst>
        </pc:spChg>
      </pc:sldChg>
      <pc:sldChg chg="addSp delSp modSp new mod">
        <pc:chgData name="NWANERI DIVINE" userId="8618e005e796d58b" providerId="LiveId" clId="{0AC70059-229F-4E02-8787-862686924E24}" dt="2026-10-04T04:30:06.799" v="1411" actId="20577"/>
        <pc:sldMkLst>
          <pc:docMk/>
          <pc:sldMk cId="2392640102" sldId="268"/>
        </pc:sldMkLst>
        <pc:spChg chg="mod">
          <ac:chgData name="NWANERI DIVINE" userId="8618e005e796d58b" providerId="LiveId" clId="{0AC70059-229F-4E02-8787-862686924E24}" dt="2026-10-04T04:20:26.538" v="1195" actId="20577"/>
          <ac:spMkLst>
            <pc:docMk/>
            <pc:sldMk cId="2392640102" sldId="268"/>
            <ac:spMk id="2" creationId="{AC6CD24A-7977-C8A4-9F0F-4B17CDCA7AA9}"/>
          </ac:spMkLst>
        </pc:spChg>
        <pc:spChg chg="add del mod">
          <ac:chgData name="NWANERI DIVINE" userId="8618e005e796d58b" providerId="LiveId" clId="{0AC70059-229F-4E02-8787-862686924E24}" dt="2026-10-04T04:30:06.799" v="1411" actId="20577"/>
          <ac:spMkLst>
            <pc:docMk/>
            <pc:sldMk cId="2392640102" sldId="268"/>
            <ac:spMk id="3" creationId="{99CD964B-7DBA-8CCC-CA48-11D1E18E5500}"/>
          </ac:spMkLst>
        </pc:spChg>
        <pc:spChg chg="add del">
          <ac:chgData name="NWANERI DIVINE" userId="8618e005e796d58b" providerId="LiveId" clId="{0AC70059-229F-4E02-8787-862686924E24}" dt="2026-10-04T04:22:27.806" v="1199" actId="22"/>
          <ac:spMkLst>
            <pc:docMk/>
            <pc:sldMk cId="2392640102" sldId="268"/>
            <ac:spMk id="6" creationId="{932DA7D3-0AE9-5E7C-E197-17B25F39EA58}"/>
          </ac:spMkLst>
        </pc:spChg>
        <pc:graphicFrameChg chg="add mod">
          <ac:chgData name="NWANERI DIVINE" userId="8618e005e796d58b" providerId="LiveId" clId="{0AC70059-229F-4E02-8787-862686924E24}" dt="2026-10-04T04:22:27.405" v="1198"/>
          <ac:graphicFrameMkLst>
            <pc:docMk/>
            <pc:sldMk cId="2392640102" sldId="268"/>
            <ac:graphicFrameMk id="4" creationId="{986DBDFE-40F4-E08B-DD62-E3BF8A28A9FC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10/1/2026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331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10/1/2026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670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10/1/2026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162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10/1/2026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663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10/1/2026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194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10/1/2026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860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10/1/2026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422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10/1/2026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282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10/1/2026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26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10/1/2026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269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10/1/2026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827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10/1/2026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4982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47" r:id="rId3"/>
    <p:sldLayoutId id="2147483743" r:id="rId4"/>
    <p:sldLayoutId id="2147483738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A9286AD2-18A9-4868-A4E3-7A2097A208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FD68DA-43BA-4508-8DE2-BA9BB7B2FA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45627" y="516067"/>
            <a:ext cx="6253317" cy="3686015"/>
          </a:xfrm>
        </p:spPr>
        <p:txBody>
          <a:bodyPr>
            <a:normAutofit/>
          </a:bodyPr>
          <a:lstStyle/>
          <a:p>
            <a:r>
              <a:rPr lang="en-US" sz="6600" dirty="0"/>
              <a:t>BEGINNERS FOREX CLASS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E9CFF2-3777-4FF4-A759-8491175B0B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89753" y="4672739"/>
            <a:ext cx="6269347" cy="1021498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BY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dilla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thegreat</a:t>
            </a: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Picture 4" descr="A picture containing building, sitting, bench, side&#10;&#10;Description automatically generated">
            <a:extLst>
              <a:ext uri="{FF2B5EF4-FFF2-40B4-BE49-F238E27FC236}">
                <a16:creationId xmlns:a16="http://schemas.microsoft.com/office/drawing/2014/main" id="{282CF6DD-7FE8-4063-9551-1B7BBCE92A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1"/>
            <a:ext cx="4635315" cy="6857999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7A7CD63-7EC3-44F3-95D0-595C4019FF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27754" y="4498925"/>
            <a:ext cx="5636107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3737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>
            <a:extLst>
              <a:ext uri="{FF2B5EF4-FFF2-40B4-BE49-F238E27FC236}">
                <a16:creationId xmlns:a16="http://schemas.microsoft.com/office/drawing/2014/main" id="{FBDCECDC-EEE3-4128-AA5E-82A8C0879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892168"/>
          </a:xfrm>
        </p:spPr>
        <p:txBody>
          <a:bodyPr anchor="ctr">
            <a:normAutofit/>
          </a:bodyPr>
          <a:lstStyle/>
          <a:p>
            <a:pPr lvl="0"/>
            <a:r>
              <a:rPr lang="en-US" sz="4800" i="1" dirty="0">
                <a:solidFill>
                  <a:srgbClr val="FFFFFF"/>
                </a:solidFill>
              </a:rPr>
              <a:t>SEEK KNOWLEDGE AND WEALTH WILL FOLLOW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260EDE0-989C-4E16-AF94-F652294D82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5225240"/>
            <a:ext cx="10058400" cy="11430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- nobody</a:t>
            </a:r>
          </a:p>
        </p:txBody>
      </p:sp>
    </p:spTree>
    <p:extLst>
      <p:ext uri="{BB962C8B-B14F-4D97-AF65-F5344CB8AC3E}">
        <p14:creationId xmlns:p14="http://schemas.microsoft.com/office/powerpoint/2010/main" val="191714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08404-AAB7-CB85-0E09-C7D2A2A00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FOREX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F11FE-3508-5D4B-4105-4168E53FFE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FOREX: MEANS FOREIGN EXCHANGE </a:t>
            </a:r>
          </a:p>
          <a:p>
            <a:pPr lvl="1"/>
            <a:r>
              <a:rPr lang="en-US" dirty="0"/>
              <a:t>WHICH IS THE SIMULTANEOUS BUYING AND SELLING OF FOREIGN CURRENCIES AT A PARTICULAR EXCHANGE RATE</a:t>
            </a:r>
          </a:p>
          <a:p>
            <a:pPr lvl="1"/>
            <a:endParaRPr lang="en-US" dirty="0"/>
          </a:p>
          <a:p>
            <a:pPr marL="201168" lvl="1" indent="0">
              <a:buNone/>
            </a:pPr>
            <a:r>
              <a:rPr lang="en-US" dirty="0"/>
              <a:t>MAJOR PEOPLE THAT CONTROL THE FOREX MARKET</a:t>
            </a:r>
          </a:p>
          <a:p>
            <a:pPr lvl="1"/>
            <a:r>
              <a:rPr lang="en-US" dirty="0"/>
              <a:t>BUYERS </a:t>
            </a:r>
          </a:p>
          <a:p>
            <a:pPr lvl="1"/>
            <a:r>
              <a:rPr lang="en-US" dirty="0"/>
              <a:t>SELLERS</a:t>
            </a:r>
          </a:p>
          <a:p>
            <a:pPr marL="201168" lvl="1" indent="0">
              <a:buNone/>
            </a:pPr>
            <a:r>
              <a:rPr lang="en-US" dirty="0"/>
              <a:t>FOREX MARKET IS THE LARGEST FINANCIAL MARKET IN THE WORLD, TRILLIONS OF DOLLARS ARE BEING TRADED DAILY FOR 24 HOURS IN 5 DAYS A WEEK. </a:t>
            </a:r>
          </a:p>
        </p:txBody>
      </p:sp>
    </p:spTree>
    <p:extLst>
      <p:ext uri="{BB962C8B-B14F-4D97-AF65-F5344CB8AC3E}">
        <p14:creationId xmlns:p14="http://schemas.microsoft.com/office/powerpoint/2010/main" val="29918853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35A60-5C46-EDEF-9179-83DE3EBEF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FOREX MARKET PARTICIPANTS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5DE955-E480-26DE-B405-D26D473536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lnSpc>
                <a:spcPct val="200000"/>
              </a:lnSpc>
            </a:pPr>
            <a:r>
              <a:rPr lang="en-US" dirty="0"/>
              <a:t>CENTRAL BANKS</a:t>
            </a:r>
          </a:p>
          <a:p>
            <a:pPr lvl="1">
              <a:lnSpc>
                <a:spcPct val="200000"/>
              </a:lnSpc>
            </a:pPr>
            <a:r>
              <a:rPr lang="en-US" dirty="0"/>
              <a:t>LOCAL OR COMMERCIAL BANKS</a:t>
            </a:r>
          </a:p>
          <a:p>
            <a:pPr lvl="1">
              <a:lnSpc>
                <a:spcPct val="200000"/>
              </a:lnSpc>
            </a:pPr>
            <a:r>
              <a:rPr lang="en-US" dirty="0"/>
              <a:t>HEDGE FUNDS MANAGERS</a:t>
            </a:r>
          </a:p>
          <a:p>
            <a:pPr lvl="1">
              <a:lnSpc>
                <a:spcPct val="200000"/>
              </a:lnSpc>
            </a:pPr>
            <a:r>
              <a:rPr lang="en-US" dirty="0"/>
              <a:t>BROKERS</a:t>
            </a:r>
          </a:p>
          <a:p>
            <a:pPr lvl="1">
              <a:lnSpc>
                <a:spcPct val="200000"/>
              </a:lnSpc>
            </a:pPr>
            <a:r>
              <a:rPr lang="en-US" dirty="0"/>
              <a:t>RETAIL TRADERS</a:t>
            </a:r>
          </a:p>
        </p:txBody>
      </p:sp>
    </p:spTree>
    <p:extLst>
      <p:ext uri="{BB962C8B-B14F-4D97-AF65-F5344CB8AC3E}">
        <p14:creationId xmlns:p14="http://schemas.microsoft.com/office/powerpoint/2010/main" val="34955833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9FB3-E571-3213-E001-F3E5BE3A1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TOOLS SERIOUS TRADERS NEED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998966-F0D4-2C54-E41E-29EB36E874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lnSpc>
                <a:spcPct val="250000"/>
              </a:lnSpc>
            </a:pPr>
            <a:r>
              <a:rPr lang="en-US" dirty="0"/>
              <a:t>A LAPTOP OR DESKTOP</a:t>
            </a:r>
          </a:p>
          <a:p>
            <a:pPr lvl="1">
              <a:lnSpc>
                <a:spcPct val="250000"/>
              </a:lnSpc>
            </a:pPr>
            <a:r>
              <a:rPr lang="en-US" dirty="0"/>
              <a:t>A SMART PHONE</a:t>
            </a:r>
          </a:p>
          <a:p>
            <a:pPr lvl="1">
              <a:lnSpc>
                <a:spcPct val="250000"/>
              </a:lnSpc>
            </a:pPr>
            <a:r>
              <a:rPr lang="en-US" dirty="0"/>
              <a:t>TRADING JOURNAL</a:t>
            </a:r>
          </a:p>
          <a:p>
            <a:pPr lvl="1">
              <a:lnSpc>
                <a:spcPct val="250000"/>
              </a:lnSpc>
            </a:pPr>
            <a:r>
              <a:rPr lang="en-US" dirty="0"/>
              <a:t>A GOOD INTERNET CONNECTION</a:t>
            </a:r>
          </a:p>
          <a:p>
            <a:pPr lvl="1">
              <a:lnSpc>
                <a:spcPct val="25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4495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82A38-85FC-5D2D-2586-CF2A136D0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APPS TO BE DOWNLOADED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2A4439-B8C2-ECA0-2D16-959DE21801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TRADING VIEW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META TRADER 5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EXNESS (BROKER)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11503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37C72-2AA6-458F-B287-1F5EDE9EA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FOREX TRADING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C06F29-A202-8843-4EA3-F08C92401F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lnSpc>
                <a:spcPct val="200000"/>
              </a:lnSpc>
            </a:pPr>
            <a:r>
              <a:rPr lang="en-US" dirty="0"/>
              <a:t>SCALPING: WITHIN SECONDS TO MINUTES</a:t>
            </a:r>
          </a:p>
          <a:p>
            <a:pPr lvl="1">
              <a:lnSpc>
                <a:spcPct val="200000"/>
              </a:lnSpc>
            </a:pPr>
            <a:r>
              <a:rPr lang="en-US" dirty="0"/>
              <a:t>DAY TRADING: WITH HOURS IN A DAY</a:t>
            </a:r>
          </a:p>
          <a:p>
            <a:pPr lvl="1">
              <a:lnSpc>
                <a:spcPct val="200000"/>
              </a:lnSpc>
            </a:pPr>
            <a:r>
              <a:rPr lang="en-US" dirty="0"/>
              <a:t>SWING TRADING: WITHIN DAYS, WEEKS EVEN MONTHS</a:t>
            </a:r>
          </a:p>
          <a:p>
            <a:pPr lvl="1">
              <a:lnSpc>
                <a:spcPct val="200000"/>
              </a:lnSpc>
            </a:pPr>
            <a:r>
              <a:rPr lang="en-US" dirty="0"/>
              <a:t>POSITION TRADING: WITHIN MONTH TO YEARS</a:t>
            </a:r>
          </a:p>
          <a:p>
            <a:pPr lvl="1">
              <a:lnSpc>
                <a:spcPct val="200000"/>
              </a:lnSpc>
            </a:pPr>
            <a:r>
              <a:rPr lang="en-US" dirty="0"/>
              <a:t>NEWS TRADING: TRADING THE FINANCIAL FUNDAMENTAL NEWS</a:t>
            </a:r>
          </a:p>
          <a:p>
            <a:pPr lvl="1">
              <a:lnSpc>
                <a:spcPct val="200000"/>
              </a:lnSpc>
            </a:pPr>
            <a:r>
              <a:rPr lang="en-US" dirty="0"/>
              <a:t>COPY TRADING: TAKING TRADING SIGNALS </a:t>
            </a:r>
          </a:p>
          <a:p>
            <a:pPr lvl="1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923D64-31D4-0A36-B924-20129303D967}"/>
              </a:ext>
            </a:extLst>
          </p:cNvPr>
          <p:cNvSpPr txBox="1"/>
          <p:nvPr/>
        </p:nvSpPr>
        <p:spPr>
          <a:xfrm>
            <a:off x="7543800" y="4885267"/>
            <a:ext cx="22032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FOREXFACTORY.COM</a:t>
            </a:r>
          </a:p>
        </p:txBody>
      </p:sp>
    </p:spTree>
    <p:extLst>
      <p:ext uri="{BB962C8B-B14F-4D97-AF65-F5344CB8AC3E}">
        <p14:creationId xmlns:p14="http://schemas.microsoft.com/office/powerpoint/2010/main" val="8307103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40FE2-FB92-F1BE-B335-C3029DC0D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MAJOR TERMS USED IN FOREX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945F19-9BB1-FFFB-E6CC-F8A49A6769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/>
              <a:t>BUY VS SELL</a:t>
            </a:r>
          </a:p>
          <a:p>
            <a:pPr lvl="1"/>
            <a:r>
              <a:rPr lang="en-US" dirty="0"/>
              <a:t>BID PRICE VS ASK PRICE</a:t>
            </a:r>
          </a:p>
          <a:p>
            <a:pPr lvl="1"/>
            <a:r>
              <a:rPr lang="en-US" dirty="0"/>
              <a:t>SPREAD </a:t>
            </a:r>
          </a:p>
          <a:p>
            <a:pPr lvl="1"/>
            <a:r>
              <a:rPr lang="en-US" dirty="0"/>
              <a:t>SL – STOP LOSS </a:t>
            </a:r>
          </a:p>
          <a:p>
            <a:pPr lvl="1"/>
            <a:r>
              <a:rPr lang="en-US" dirty="0"/>
              <a:t>TP – TAKE PROFIT</a:t>
            </a:r>
          </a:p>
          <a:p>
            <a:pPr lvl="1"/>
            <a:r>
              <a:rPr lang="en-US" dirty="0"/>
              <a:t>RR – RISK TO REWARD RATIO </a:t>
            </a:r>
          </a:p>
          <a:p>
            <a:pPr lvl="1"/>
            <a:r>
              <a:rPr lang="en-US" dirty="0"/>
              <a:t>POI – POINT OF INTEREST</a:t>
            </a:r>
          </a:p>
          <a:p>
            <a:pPr lvl="1"/>
            <a:r>
              <a:rPr lang="en-US" dirty="0"/>
              <a:t>DD – DRAW DOWN</a:t>
            </a:r>
          </a:p>
          <a:p>
            <a:pPr lvl="1"/>
            <a:r>
              <a:rPr lang="en-US" dirty="0"/>
              <a:t>PIPS – STANDARD MEASUREMENT FOR PRICE MOVEMENT</a:t>
            </a:r>
          </a:p>
          <a:p>
            <a:pPr lvl="1"/>
            <a:r>
              <a:rPr lang="en-US" dirty="0"/>
              <a:t>RETRACEMENT – TEMPOARY PULL BACK MARKET MAKES AGAINTS THE INITIAL TREND</a:t>
            </a:r>
          </a:p>
        </p:txBody>
      </p:sp>
    </p:spTree>
    <p:extLst>
      <p:ext uri="{BB962C8B-B14F-4D97-AF65-F5344CB8AC3E}">
        <p14:creationId xmlns:p14="http://schemas.microsoft.com/office/powerpoint/2010/main" val="144094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13F1C-2CAC-E975-F549-2E78B1DAF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CURRENCY PAIRS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7CF3B2-40DE-08E0-8A9E-6275E33A53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EURUSD Europe rand united state dollar  ISO CODE</a:t>
            </a:r>
          </a:p>
          <a:p>
            <a:pPr lvl="1"/>
            <a:r>
              <a:rPr lang="en-US" dirty="0"/>
              <a:t>GBPUSD         TRADING VIEW, META TRADER 5, EXNESS, DERIV</a:t>
            </a:r>
          </a:p>
          <a:p>
            <a:pPr lvl="1"/>
            <a:r>
              <a:rPr lang="en-US" dirty="0"/>
              <a:t>USDJPY</a:t>
            </a:r>
          </a:p>
          <a:p>
            <a:pPr marL="201168" lvl="1" indent="0">
              <a:buNone/>
            </a:pPr>
            <a:endParaRPr lang="en-US" dirty="0"/>
          </a:p>
          <a:p>
            <a:pPr marL="201168" lvl="1" indent="0">
              <a:buNone/>
            </a:pPr>
            <a:r>
              <a:rPr lang="en-US" dirty="0"/>
              <a:t>GB- NAME OF THE COUNTRY (GREAT BRITAIN)</a:t>
            </a:r>
          </a:p>
          <a:p>
            <a:pPr marL="201168" lvl="1" indent="0">
              <a:buNone/>
            </a:pPr>
            <a:r>
              <a:rPr lang="en-US" dirty="0"/>
              <a:t>P- NAME OF THE CURRENCY (POUNDS)</a:t>
            </a:r>
          </a:p>
          <a:p>
            <a:pPr marL="201168" lvl="1" indent="0">
              <a:buNone/>
            </a:pPr>
            <a:endParaRPr lang="en-US" dirty="0"/>
          </a:p>
          <a:p>
            <a:pPr marL="201168" lvl="1" indent="0">
              <a:buNone/>
            </a:pPr>
            <a:r>
              <a:rPr lang="en-US" dirty="0"/>
              <a:t>GBPUSD – GBP (BASE CURRENCY) ------- USD ( QUOTE CURRENCY)</a:t>
            </a:r>
          </a:p>
          <a:p>
            <a:pPr marL="201168" lvl="1" indent="0">
              <a:buNone/>
            </a:pPr>
            <a:r>
              <a:rPr lang="en-US" dirty="0"/>
              <a:t>USDNGN NGN NIGERIA NAIRA</a:t>
            </a:r>
          </a:p>
        </p:txBody>
      </p:sp>
    </p:spTree>
    <p:extLst>
      <p:ext uri="{BB962C8B-B14F-4D97-AF65-F5344CB8AC3E}">
        <p14:creationId xmlns:p14="http://schemas.microsoft.com/office/powerpoint/2010/main" val="4055568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CD24A-7977-C8A4-9F0F-4B17CDCA7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TRADING SESSIONS AND TIME ZONE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CD964B-7DBA-8CCC-CA48-11D1E18E55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forex market operates </a:t>
            </a:r>
            <a:r>
              <a:rPr lang="en-US" b="1" dirty="0"/>
              <a:t>24 hours a day, 5 days a week</a:t>
            </a:r>
            <a:r>
              <a:rPr lang="en-US" dirty="0"/>
              <a:t>, moving through four major trading sessions.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SYDNEY SESSION (AU) OPENS 10:00PM - 7:00AM WAT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TOKYO SESSION (JP) OPENS 12:00AM – 9:00AM WAT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LONDON SESSION (UK) OPENS 8:00AM – 5:00PM WAT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NEW YORK SESSION (US) OPENS 1:00PM – 10:00PM WAT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26401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99AE4-7AA9-9AD9-B9E0-2E90509B4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597856"/>
          </a:xfrm>
        </p:spPr>
        <p:txBody>
          <a:bodyPr/>
          <a:lstStyle/>
          <a:p>
            <a:r>
              <a:rPr lang="en-US" dirty="0"/>
              <a:t>RISK MANAGEMENT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4C52BC-A0BF-054B-9425-4A6E5560F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Always predefine your risk before taking a trade. ENTRY, EXIT AND RISK</a:t>
            </a:r>
          </a:p>
          <a:p>
            <a:pPr marL="0" indent="0">
              <a:buNone/>
            </a:pPr>
            <a:r>
              <a:rPr lang="en-US" dirty="0"/>
              <a:t>Never go all in </a:t>
            </a:r>
          </a:p>
          <a:p>
            <a:pPr marL="0" indent="0">
              <a:buNone/>
            </a:pPr>
            <a:r>
              <a:rPr lang="en-US" dirty="0"/>
              <a:t>Why protecting capital matters</a:t>
            </a:r>
          </a:p>
          <a:p>
            <a:pPr marL="0" indent="0">
              <a:buNone/>
            </a:pPr>
            <a:r>
              <a:rPr lang="en-US" dirty="0"/>
              <a:t>Flipping vs trading</a:t>
            </a:r>
          </a:p>
          <a:p>
            <a:pPr marL="0" indent="0">
              <a:buNone/>
            </a:pPr>
            <a:r>
              <a:rPr lang="en-US" dirty="0"/>
              <a:t>Don’t trade small accounts, flip them</a:t>
            </a:r>
          </a:p>
          <a:p>
            <a:pPr marL="0" indent="0">
              <a:buNone/>
            </a:pPr>
            <a:r>
              <a:rPr lang="en-US" dirty="0"/>
              <a:t>10 trades rule</a:t>
            </a:r>
          </a:p>
          <a:p>
            <a:pPr marL="0" indent="0">
              <a:buNone/>
            </a:pPr>
            <a:r>
              <a:rPr lang="en-US" dirty="0"/>
              <a:t>Always put a stop loss on a trade no matter what </a:t>
            </a:r>
          </a:p>
        </p:txBody>
      </p:sp>
    </p:spTree>
    <p:extLst>
      <p:ext uri="{BB962C8B-B14F-4D97-AF65-F5344CB8AC3E}">
        <p14:creationId xmlns:p14="http://schemas.microsoft.com/office/powerpoint/2010/main" val="40759144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AEF8B-8B06-FBF2-9093-6987DB269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MOST BEGINNERS FAIL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095151-D9BF-6DEB-2FE2-E844C34A6E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1. They focus on quick money before knowledge</a:t>
            </a:r>
          </a:p>
          <a:p>
            <a:r>
              <a:rPr lang="en-US" dirty="0"/>
              <a:t>2.  They have no risk management</a:t>
            </a:r>
          </a:p>
          <a:p>
            <a:r>
              <a:rPr lang="en-US" dirty="0"/>
              <a:t>3. overtrading</a:t>
            </a:r>
          </a:p>
          <a:p>
            <a:r>
              <a:rPr lang="en-US" dirty="0"/>
              <a:t>4. they advertise trading early</a:t>
            </a:r>
          </a:p>
          <a:p>
            <a:r>
              <a:rPr lang="en-US" dirty="0"/>
              <a:t>5. they keep strategy hopping</a:t>
            </a:r>
          </a:p>
          <a:p>
            <a:r>
              <a:rPr lang="en-US" dirty="0"/>
              <a:t>6. they don’t journal</a:t>
            </a:r>
          </a:p>
        </p:txBody>
      </p:sp>
    </p:spTree>
    <p:extLst>
      <p:ext uri="{BB962C8B-B14F-4D97-AF65-F5344CB8AC3E}">
        <p14:creationId xmlns:p14="http://schemas.microsoft.com/office/powerpoint/2010/main" val="3315161842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37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9BA8B7"/>
      </a:accent1>
      <a:accent2>
        <a:srgbClr val="E6A02E"/>
      </a:accent2>
      <a:accent3>
        <a:srgbClr val="BF6A3B"/>
      </a:accent3>
      <a:accent4>
        <a:srgbClr val="92987A"/>
      </a:accent4>
      <a:accent5>
        <a:srgbClr val="857659"/>
      </a:accent5>
      <a:accent6>
        <a:srgbClr val="A0988C"/>
      </a:accent6>
      <a:hlink>
        <a:srgbClr val="00B0F0"/>
      </a:hlink>
      <a:folHlink>
        <a:srgbClr val="738F97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WO.pptx" id="{80AA9D2D-EE59-4148-A11E-A51EEE828B28}" vid="{AEAFD717-D3C8-4034-8F7E-D5220B0CCEB8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F4F4D41-822D-40F2-A7AC-E4E6CB36CA7A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19DAD249-BF80-48EF-9AFB-36A11BCDC2C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5A59D56-2157-4202-9D02-F44E447A241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{797499E1-5A34-426D-9429-0925DDABC955}TFf0a5ceae-4542-492d-822e-d65a94fb0e1e3b562c5a_win32-009a0557e699</Template>
  <TotalTime>4075</TotalTime>
  <Words>435</Words>
  <Application>Microsoft Office PowerPoint</Application>
  <PresentationFormat>Widescreen</PresentationFormat>
  <Paragraphs>77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Bookman Old Style</vt:lpstr>
      <vt:lpstr>Calibri</vt:lpstr>
      <vt:lpstr>Franklin Gothic Book</vt:lpstr>
      <vt:lpstr>Custom</vt:lpstr>
      <vt:lpstr>BEGINNERS FOREX CLASS</vt:lpstr>
      <vt:lpstr>SEEK KNOWLEDGE AND WEALTH WILL FOLLOW</vt:lpstr>
      <vt:lpstr>WHAT IS FOREX</vt:lpstr>
      <vt:lpstr>FOREX MARKET PARTICIPANTS</vt:lpstr>
      <vt:lpstr>TOOLS SERIOUS TRADERS NEED</vt:lpstr>
      <vt:lpstr>APPS TO BE DOWNLOADED</vt:lpstr>
      <vt:lpstr>TYPES OF FOREX TRADING</vt:lpstr>
      <vt:lpstr>MAJOR TERMS USED IN FOREX</vt:lpstr>
      <vt:lpstr>CURRENCY PAIRS</vt:lpstr>
      <vt:lpstr>TRADING SESSIONS AND TIME ZONE</vt:lpstr>
      <vt:lpstr>RISK MANAGEMENT </vt:lpstr>
      <vt:lpstr>WHY MOST BEGINNERS FAIL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NWANERI DIVINE</dc:creator>
  <cp:lastModifiedBy>NWANERI DIVINE</cp:lastModifiedBy>
  <cp:revision>1</cp:revision>
  <dcterms:created xsi:type="dcterms:W3CDTF">2026-09-04T16:54:17Z</dcterms:created>
  <dcterms:modified xsi:type="dcterms:W3CDTF">2026-10-04T04:30:22Z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